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362" r:id="rId3"/>
    <p:sldId id="333" r:id="rId4"/>
    <p:sldId id="354" r:id="rId5"/>
    <p:sldId id="355" r:id="rId6"/>
    <p:sldId id="356" r:id="rId7"/>
    <p:sldId id="353" r:id="rId8"/>
    <p:sldId id="358" r:id="rId9"/>
    <p:sldId id="359" r:id="rId10"/>
    <p:sldId id="360" r:id="rId11"/>
    <p:sldId id="357" r:id="rId12"/>
    <p:sldId id="350" r:id="rId13"/>
    <p:sldId id="351" r:id="rId14"/>
    <p:sldId id="352" r:id="rId15"/>
    <p:sldId id="344" r:id="rId16"/>
    <p:sldId id="3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9900" autoAdjust="0"/>
  </p:normalViewPr>
  <p:slideViewPr>
    <p:cSldViewPr snapToGrid="0" snapToObjects="1">
      <p:cViewPr varScale="1">
        <p:scale>
          <a:sx n="81" d="100"/>
          <a:sy n="81" d="100"/>
        </p:scale>
        <p:origin x="-23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DB781-6653-4F06-8215-B608D66F923E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342B51-7933-441D-82E8-F046696EBBE0}">
      <dgm:prSet phldrT="[Text]"/>
      <dgm:spPr/>
      <dgm:t>
        <a:bodyPr/>
        <a:lstStyle/>
        <a:p>
          <a:r>
            <a:rPr lang="en-US" dirty="0" smtClean="0"/>
            <a:t>Permissions/ Access Controls</a:t>
          </a:r>
          <a:endParaRPr lang="en-US" dirty="0"/>
        </a:p>
      </dgm:t>
    </dgm:pt>
    <dgm:pt modelId="{5E490A59-1598-4E91-BBE7-D35CB1085AB5}" type="parTrans" cxnId="{EFB21E9F-59A6-4166-8009-2532774C5191}">
      <dgm:prSet/>
      <dgm:spPr/>
      <dgm:t>
        <a:bodyPr/>
        <a:lstStyle/>
        <a:p>
          <a:endParaRPr lang="en-US"/>
        </a:p>
      </dgm:t>
    </dgm:pt>
    <dgm:pt modelId="{8EDB742E-095D-4B3E-BC76-A51BB86D3806}" type="sibTrans" cxnId="{EFB21E9F-59A6-4166-8009-2532774C5191}">
      <dgm:prSet/>
      <dgm:spPr/>
      <dgm:t>
        <a:bodyPr/>
        <a:lstStyle/>
        <a:p>
          <a:endParaRPr lang="en-US"/>
        </a:p>
      </dgm:t>
    </dgm:pt>
    <dgm:pt modelId="{64EFA19F-C215-41A6-A22C-4D2C060D17D6}">
      <dgm:prSet phldrT="[Text]"/>
      <dgm:spPr/>
      <dgm:t>
        <a:bodyPr/>
        <a:lstStyle/>
        <a:p>
          <a:r>
            <a:rPr lang="en-US" dirty="0" smtClean="0"/>
            <a:t>Process Controls</a:t>
          </a:r>
          <a:endParaRPr lang="en-US" dirty="0"/>
        </a:p>
      </dgm:t>
    </dgm:pt>
    <dgm:pt modelId="{A17A532E-E372-4855-AE60-9F025B87738B}" type="parTrans" cxnId="{52825451-049B-4948-8C81-76A4F8E67BA4}">
      <dgm:prSet/>
      <dgm:spPr/>
      <dgm:t>
        <a:bodyPr/>
        <a:lstStyle/>
        <a:p>
          <a:endParaRPr lang="en-US"/>
        </a:p>
      </dgm:t>
    </dgm:pt>
    <dgm:pt modelId="{584E9959-866D-43A6-8AD7-12A0CF44CDFE}" type="sibTrans" cxnId="{52825451-049B-4948-8C81-76A4F8E67BA4}">
      <dgm:prSet/>
      <dgm:spPr/>
      <dgm:t>
        <a:bodyPr/>
        <a:lstStyle/>
        <a:p>
          <a:endParaRPr lang="en-US"/>
        </a:p>
      </dgm:t>
    </dgm:pt>
    <dgm:pt modelId="{9EB88362-2591-4145-B3CF-C1B9B2234BF9}">
      <dgm:prSet phldrT="[Text]"/>
      <dgm:spPr/>
      <dgm:t>
        <a:bodyPr/>
        <a:lstStyle/>
        <a:p>
          <a:r>
            <a:rPr lang="en-US" dirty="0" smtClean="0"/>
            <a:t>Data Management</a:t>
          </a:r>
          <a:endParaRPr lang="en-US" dirty="0"/>
        </a:p>
      </dgm:t>
    </dgm:pt>
    <dgm:pt modelId="{9873603A-83DC-4949-A3DD-7CA37F331254}" type="parTrans" cxnId="{6B26430F-B267-4BCC-A1CF-6B47E5433C5B}">
      <dgm:prSet/>
      <dgm:spPr/>
      <dgm:t>
        <a:bodyPr/>
        <a:lstStyle/>
        <a:p>
          <a:endParaRPr lang="en-US"/>
        </a:p>
      </dgm:t>
    </dgm:pt>
    <dgm:pt modelId="{94C8698D-1DC5-457A-A500-A603D2CE0C87}" type="sibTrans" cxnId="{6B26430F-B267-4BCC-A1CF-6B47E5433C5B}">
      <dgm:prSet/>
      <dgm:spPr/>
      <dgm:t>
        <a:bodyPr/>
        <a:lstStyle/>
        <a:p>
          <a:endParaRPr lang="en-US"/>
        </a:p>
      </dgm:t>
    </dgm:pt>
    <dgm:pt modelId="{18AF7216-B1E9-48A0-B1FA-7F168075DCC3}">
      <dgm:prSet phldrT="[Text]"/>
      <dgm:spPr/>
      <dgm:t>
        <a:bodyPr/>
        <a:lstStyle/>
        <a:p>
          <a:r>
            <a:rPr lang="en-US" dirty="0" smtClean="0"/>
            <a:t>Allow</a:t>
          </a:r>
          <a:endParaRPr lang="en-US" dirty="0"/>
        </a:p>
      </dgm:t>
    </dgm:pt>
    <dgm:pt modelId="{B714BCDF-3423-4895-96A1-D79602D14AC6}" type="parTrans" cxnId="{184E7CAD-84D7-419F-9837-3253D7930E24}">
      <dgm:prSet/>
      <dgm:spPr/>
      <dgm:t>
        <a:bodyPr/>
        <a:lstStyle/>
        <a:p>
          <a:endParaRPr lang="en-US"/>
        </a:p>
      </dgm:t>
    </dgm:pt>
    <dgm:pt modelId="{D98606E4-219B-4FAF-8890-88EBFA9810C5}" type="sibTrans" cxnId="{184E7CAD-84D7-419F-9837-3253D7930E24}">
      <dgm:prSet/>
      <dgm:spPr/>
      <dgm:t>
        <a:bodyPr/>
        <a:lstStyle/>
        <a:p>
          <a:endParaRPr lang="en-US"/>
        </a:p>
      </dgm:t>
    </dgm:pt>
    <dgm:pt modelId="{2FB61CA6-DB1F-4AA2-A13E-33EF8961028A}">
      <dgm:prSet phldrT="[Text]"/>
      <dgm:spPr/>
      <dgm:t>
        <a:bodyPr/>
        <a:lstStyle/>
        <a:p>
          <a:r>
            <a:rPr lang="en-US" dirty="0" smtClean="0"/>
            <a:t>Deny</a:t>
          </a:r>
          <a:endParaRPr lang="en-US" dirty="0"/>
        </a:p>
      </dgm:t>
    </dgm:pt>
    <dgm:pt modelId="{09FBAD92-C101-4B87-98C0-6978C678F138}" type="parTrans" cxnId="{294A3870-E79F-4A59-8966-BD4C0648BB3B}">
      <dgm:prSet/>
      <dgm:spPr/>
      <dgm:t>
        <a:bodyPr/>
        <a:lstStyle/>
        <a:p>
          <a:endParaRPr lang="en-US"/>
        </a:p>
      </dgm:t>
    </dgm:pt>
    <dgm:pt modelId="{F1B667D6-923E-4596-AD71-57C1EFF78BAC}" type="sibTrans" cxnId="{294A3870-E79F-4A59-8966-BD4C0648BB3B}">
      <dgm:prSet/>
      <dgm:spPr/>
      <dgm:t>
        <a:bodyPr/>
        <a:lstStyle/>
        <a:p>
          <a:endParaRPr lang="en-US"/>
        </a:p>
      </dgm:t>
    </dgm:pt>
    <dgm:pt modelId="{47BFAE62-EE43-4A07-8D28-7EA927FC7F58}">
      <dgm:prSet phldrT="[Text]"/>
      <dgm:spPr/>
      <dgm:t>
        <a:bodyPr/>
        <a:lstStyle/>
        <a:p>
          <a:r>
            <a:rPr lang="en-US" dirty="0" smtClean="0"/>
            <a:t>Start/Stop</a:t>
          </a:r>
          <a:endParaRPr lang="en-US" dirty="0"/>
        </a:p>
      </dgm:t>
    </dgm:pt>
    <dgm:pt modelId="{1E54C9E9-7CF3-443F-AEC9-68669075BE51}" type="parTrans" cxnId="{7E2C494D-3DE3-4ACC-A46B-9DB3AC2FD48D}">
      <dgm:prSet/>
      <dgm:spPr/>
      <dgm:t>
        <a:bodyPr/>
        <a:lstStyle/>
        <a:p>
          <a:endParaRPr lang="en-US"/>
        </a:p>
      </dgm:t>
    </dgm:pt>
    <dgm:pt modelId="{B0B91B96-70E6-47D2-938E-CCD0F013C92C}" type="sibTrans" cxnId="{7E2C494D-3DE3-4ACC-A46B-9DB3AC2FD48D}">
      <dgm:prSet/>
      <dgm:spPr/>
      <dgm:t>
        <a:bodyPr/>
        <a:lstStyle/>
        <a:p>
          <a:endParaRPr lang="en-US"/>
        </a:p>
      </dgm:t>
    </dgm:pt>
    <dgm:pt modelId="{F6526A51-76FD-4958-8CBA-31BCAA0C72F6}">
      <dgm:prSet phldrT="[Text]"/>
      <dgm:spPr/>
      <dgm:t>
        <a:bodyPr/>
        <a:lstStyle/>
        <a:p>
          <a:r>
            <a:rPr lang="en-US" dirty="0" smtClean="0"/>
            <a:t>Pause/Resume</a:t>
          </a:r>
          <a:endParaRPr lang="en-US" dirty="0"/>
        </a:p>
      </dgm:t>
    </dgm:pt>
    <dgm:pt modelId="{36F01183-5F45-4B83-8E3F-F3302F7DFDA9}" type="parTrans" cxnId="{A5C58A37-DCA9-4635-A9E6-F92A5323055D}">
      <dgm:prSet/>
      <dgm:spPr/>
      <dgm:t>
        <a:bodyPr/>
        <a:lstStyle/>
        <a:p>
          <a:endParaRPr lang="en-US"/>
        </a:p>
      </dgm:t>
    </dgm:pt>
    <dgm:pt modelId="{C150D70C-18E7-4E5D-BCC8-937A6ED16F91}" type="sibTrans" cxnId="{A5C58A37-DCA9-4635-A9E6-F92A5323055D}">
      <dgm:prSet/>
      <dgm:spPr/>
      <dgm:t>
        <a:bodyPr/>
        <a:lstStyle/>
        <a:p>
          <a:endParaRPr lang="en-US"/>
        </a:p>
      </dgm:t>
    </dgm:pt>
    <dgm:pt modelId="{65923A27-B971-4A82-B2DE-AC2760751433}">
      <dgm:prSet phldrT="[Text]"/>
      <dgm:spPr/>
      <dgm:t>
        <a:bodyPr/>
        <a:lstStyle/>
        <a:p>
          <a:r>
            <a:rPr lang="en-US" dirty="0" smtClean="0"/>
            <a:t>Restart</a:t>
          </a:r>
          <a:endParaRPr lang="en-US" dirty="0"/>
        </a:p>
      </dgm:t>
    </dgm:pt>
    <dgm:pt modelId="{8927DEA0-03D0-4C10-AA91-7B8A8850E4E6}" type="parTrans" cxnId="{565FBB75-4B47-49E2-AECC-2D97307F9959}">
      <dgm:prSet/>
      <dgm:spPr/>
      <dgm:t>
        <a:bodyPr/>
        <a:lstStyle/>
        <a:p>
          <a:endParaRPr lang="en-US"/>
        </a:p>
      </dgm:t>
    </dgm:pt>
    <dgm:pt modelId="{9A885E56-94F9-4B2D-A319-DED4CE7B842F}" type="sibTrans" cxnId="{565FBB75-4B47-49E2-AECC-2D97307F9959}">
      <dgm:prSet/>
      <dgm:spPr/>
      <dgm:t>
        <a:bodyPr/>
        <a:lstStyle/>
        <a:p>
          <a:endParaRPr lang="en-US"/>
        </a:p>
      </dgm:t>
    </dgm:pt>
    <dgm:pt modelId="{981EF35E-BB18-44FB-9C90-2EC100114F23}">
      <dgm:prSet phldrT="[Text]"/>
      <dgm:spPr/>
      <dgm:t>
        <a:bodyPr/>
        <a:lstStyle/>
        <a:p>
          <a:r>
            <a:rPr lang="en-US" dirty="0" smtClean="0"/>
            <a:t>Set/Remove</a:t>
          </a:r>
          <a:endParaRPr lang="en-US" dirty="0"/>
        </a:p>
      </dgm:t>
    </dgm:pt>
    <dgm:pt modelId="{90B65F5C-70DC-4EDC-8CC9-EDC8EA6E275F}" type="parTrans" cxnId="{9313A83E-5DF8-41C5-8F3D-7F149699EAEC}">
      <dgm:prSet/>
      <dgm:spPr/>
      <dgm:t>
        <a:bodyPr/>
        <a:lstStyle/>
        <a:p>
          <a:endParaRPr lang="en-US"/>
        </a:p>
      </dgm:t>
    </dgm:pt>
    <dgm:pt modelId="{60B9BA2C-E87A-49A0-85EF-6222E5E44F8B}" type="sibTrans" cxnId="{9313A83E-5DF8-41C5-8F3D-7F149699EAEC}">
      <dgm:prSet/>
      <dgm:spPr/>
      <dgm:t>
        <a:bodyPr/>
        <a:lstStyle/>
        <a:p>
          <a:endParaRPr lang="en-US"/>
        </a:p>
      </dgm:t>
    </dgm:pt>
    <dgm:pt modelId="{5A4E13EC-1FC7-464A-954E-9FDA1AD79043}">
      <dgm:prSet phldrT="[Text]"/>
      <dgm:spPr/>
      <dgm:t>
        <a:bodyPr/>
        <a:lstStyle/>
        <a:p>
          <a:r>
            <a:rPr lang="en-US" dirty="0" smtClean="0"/>
            <a:t>Update</a:t>
          </a:r>
          <a:endParaRPr lang="en-US" dirty="0"/>
        </a:p>
      </dgm:t>
    </dgm:pt>
    <dgm:pt modelId="{E679714E-78E3-4DB7-AF3C-E993C40D346C}" type="parTrans" cxnId="{EDEA31D7-A5CD-4682-92E6-CB87B6B21406}">
      <dgm:prSet/>
      <dgm:spPr/>
      <dgm:t>
        <a:bodyPr/>
        <a:lstStyle/>
        <a:p>
          <a:endParaRPr lang="en-US"/>
        </a:p>
      </dgm:t>
    </dgm:pt>
    <dgm:pt modelId="{395F7E74-CCF2-4C18-96F6-58CAF58DB2F5}" type="sibTrans" cxnId="{EDEA31D7-A5CD-4682-92E6-CB87B6B21406}">
      <dgm:prSet/>
      <dgm:spPr/>
      <dgm:t>
        <a:bodyPr/>
        <a:lstStyle/>
        <a:p>
          <a:endParaRPr lang="en-US"/>
        </a:p>
      </dgm:t>
    </dgm:pt>
    <dgm:pt modelId="{63011755-CB30-4D9F-99BA-E0EDF0433AC2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AD57848E-25BC-4C10-A938-2054B56C70BD}" type="parTrans" cxnId="{96D2C623-4C2A-44A4-992A-D7C8C2A005B6}">
      <dgm:prSet/>
      <dgm:spPr/>
      <dgm:t>
        <a:bodyPr/>
        <a:lstStyle/>
        <a:p>
          <a:endParaRPr lang="en-US"/>
        </a:p>
      </dgm:t>
    </dgm:pt>
    <dgm:pt modelId="{7189259E-283A-4DC5-B244-541F21AA39CB}" type="sibTrans" cxnId="{96D2C623-4C2A-44A4-992A-D7C8C2A005B6}">
      <dgm:prSet/>
      <dgm:spPr/>
      <dgm:t>
        <a:bodyPr/>
        <a:lstStyle/>
        <a:p>
          <a:endParaRPr lang="en-US"/>
        </a:p>
      </dgm:t>
    </dgm:pt>
    <dgm:pt modelId="{59AC2E34-88F1-4406-A736-1338AD6164B3}">
      <dgm:prSet phldrT="[Text]"/>
      <dgm:spPr/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95226726-B9A7-4E7D-AC9D-2D2E33C3A0C3}" type="parTrans" cxnId="{32678029-3933-4E80-9C9F-FC1FD5435B71}">
      <dgm:prSet/>
      <dgm:spPr/>
      <dgm:t>
        <a:bodyPr/>
        <a:lstStyle/>
        <a:p>
          <a:endParaRPr lang="en-US"/>
        </a:p>
      </dgm:t>
    </dgm:pt>
    <dgm:pt modelId="{19D8084F-DFED-4D3A-87C6-B3E286E56E4A}" type="sibTrans" cxnId="{32678029-3933-4E80-9C9F-FC1FD5435B71}">
      <dgm:prSet/>
      <dgm:spPr/>
      <dgm:t>
        <a:bodyPr/>
        <a:lstStyle/>
        <a:p>
          <a:endParaRPr lang="en-US"/>
        </a:p>
      </dgm:t>
    </dgm:pt>
    <dgm:pt modelId="{C298B18B-B8BF-411E-8C2C-6541DE2D78E3}">
      <dgm:prSet phldrT="[Text]"/>
      <dgm:spPr/>
      <dgm:t>
        <a:bodyPr/>
        <a:lstStyle/>
        <a:p>
          <a:r>
            <a:rPr lang="en-US" dirty="0" smtClean="0"/>
            <a:t>Locate</a:t>
          </a:r>
          <a:endParaRPr lang="en-US" dirty="0"/>
        </a:p>
      </dgm:t>
    </dgm:pt>
    <dgm:pt modelId="{06422B53-5D88-403C-9D0F-9934357EFB10}" type="parTrans" cxnId="{6F29D5F6-E76F-4F0A-BCFC-2E0989F53D45}">
      <dgm:prSet/>
      <dgm:spPr/>
      <dgm:t>
        <a:bodyPr/>
        <a:lstStyle/>
        <a:p>
          <a:endParaRPr lang="en-US"/>
        </a:p>
      </dgm:t>
    </dgm:pt>
    <dgm:pt modelId="{E8FA76D1-3CD7-4053-9641-A3F5E2E436A1}" type="sibTrans" cxnId="{6F29D5F6-E76F-4F0A-BCFC-2E0989F53D45}">
      <dgm:prSet/>
      <dgm:spPr/>
      <dgm:t>
        <a:bodyPr/>
        <a:lstStyle/>
        <a:p>
          <a:endParaRPr lang="en-US"/>
        </a:p>
      </dgm:t>
    </dgm:pt>
    <dgm:pt modelId="{1604E4A6-BA3A-4EF6-A1AE-FF0EC854BBC0}">
      <dgm:prSet phldrT="[Text]"/>
      <dgm:spPr/>
      <dgm:t>
        <a:bodyPr/>
        <a:lstStyle/>
        <a:p>
          <a:r>
            <a:rPr lang="en-US" dirty="0" smtClean="0"/>
            <a:t>Move</a:t>
          </a:r>
          <a:endParaRPr lang="en-US" dirty="0"/>
        </a:p>
      </dgm:t>
    </dgm:pt>
    <dgm:pt modelId="{AC0B5FEC-54CF-4A06-90DF-5F177A69FC10}" type="parTrans" cxnId="{9528C08D-1B48-4ED8-957C-35BBD20D8DC8}">
      <dgm:prSet/>
      <dgm:spPr/>
      <dgm:t>
        <a:bodyPr/>
        <a:lstStyle/>
        <a:p>
          <a:endParaRPr lang="en-US"/>
        </a:p>
      </dgm:t>
    </dgm:pt>
    <dgm:pt modelId="{72872473-8670-4003-A197-5C99AD833FA7}" type="sibTrans" cxnId="{9528C08D-1B48-4ED8-957C-35BBD20D8DC8}">
      <dgm:prSet/>
      <dgm:spPr/>
      <dgm:t>
        <a:bodyPr/>
        <a:lstStyle/>
        <a:p>
          <a:endParaRPr lang="en-US"/>
        </a:p>
      </dgm:t>
    </dgm:pt>
    <dgm:pt modelId="{13F1924C-2415-4F2A-A59E-8F12A6ACA887}">
      <dgm:prSet phldrT="[Text]"/>
      <dgm:spPr/>
      <dgm:t>
        <a:bodyPr/>
        <a:lstStyle/>
        <a:p>
          <a:r>
            <a:rPr lang="en-US" dirty="0" smtClean="0"/>
            <a:t>Modify</a:t>
          </a:r>
          <a:endParaRPr lang="en-US" dirty="0"/>
        </a:p>
      </dgm:t>
    </dgm:pt>
    <dgm:pt modelId="{C58CF4BB-2454-4FE5-A9FC-B642101EF457}" type="parTrans" cxnId="{4570F8A8-FCAD-4D35-BDAC-9AAB5EE8E8D5}">
      <dgm:prSet/>
      <dgm:spPr/>
      <dgm:t>
        <a:bodyPr/>
        <a:lstStyle/>
        <a:p>
          <a:endParaRPr lang="en-US"/>
        </a:p>
      </dgm:t>
    </dgm:pt>
    <dgm:pt modelId="{FF776EB4-2525-4039-B7DD-BCB2F2DCD06B}" type="sibTrans" cxnId="{4570F8A8-FCAD-4D35-BDAC-9AAB5EE8E8D5}">
      <dgm:prSet/>
      <dgm:spPr/>
      <dgm:t>
        <a:bodyPr/>
        <a:lstStyle/>
        <a:p>
          <a:endParaRPr lang="en-US"/>
        </a:p>
      </dgm:t>
    </dgm:pt>
    <dgm:pt modelId="{82E4D119-04C7-4E1B-8BC5-80607A3E3747}">
      <dgm:prSet phldrT="[Text]"/>
      <dgm:spPr/>
      <dgm:t>
        <a:bodyPr/>
        <a:lstStyle/>
        <a:p>
          <a:r>
            <a:rPr lang="en-US" dirty="0" smtClean="0"/>
            <a:t>Notifications</a:t>
          </a:r>
          <a:endParaRPr lang="en-US" dirty="0"/>
        </a:p>
      </dgm:t>
    </dgm:pt>
    <dgm:pt modelId="{FD85FA2B-A28E-4AE0-B5B4-CFD93C9BA40A}" type="parTrans" cxnId="{323FBD5B-AA43-4DBA-9BDA-654CDBA40D1F}">
      <dgm:prSet/>
      <dgm:spPr/>
      <dgm:t>
        <a:bodyPr/>
        <a:lstStyle/>
        <a:p>
          <a:endParaRPr lang="en-US"/>
        </a:p>
      </dgm:t>
    </dgm:pt>
    <dgm:pt modelId="{034D1CFD-2E33-4F3E-8E28-63B95DA9BDED}" type="sibTrans" cxnId="{323FBD5B-AA43-4DBA-9BDA-654CDBA40D1F}">
      <dgm:prSet/>
      <dgm:spPr/>
      <dgm:t>
        <a:bodyPr/>
        <a:lstStyle/>
        <a:p>
          <a:endParaRPr lang="en-US"/>
        </a:p>
      </dgm:t>
    </dgm:pt>
    <dgm:pt modelId="{82429E7A-AA92-4A81-AD8E-57B65D87A57F}">
      <dgm:prSet phldrT="[Text]"/>
      <dgm:spPr/>
      <dgm:t>
        <a:bodyPr/>
        <a:lstStyle/>
        <a:p>
          <a:r>
            <a:rPr lang="en-US" dirty="0" smtClean="0"/>
            <a:t>Acknowledge</a:t>
          </a:r>
          <a:endParaRPr lang="en-US" dirty="0"/>
        </a:p>
      </dgm:t>
    </dgm:pt>
    <dgm:pt modelId="{D9C8BC1B-A84C-4CF0-8A0C-AA5CB39D4B3F}" type="parTrans" cxnId="{1D7767E8-DA23-4648-8242-E422F86B648C}">
      <dgm:prSet/>
      <dgm:spPr/>
      <dgm:t>
        <a:bodyPr/>
        <a:lstStyle/>
        <a:p>
          <a:endParaRPr lang="en-US"/>
        </a:p>
      </dgm:t>
    </dgm:pt>
    <dgm:pt modelId="{91DC6FDB-0EE7-4A2B-B29F-2837927C5AAD}" type="sibTrans" cxnId="{1D7767E8-DA23-4648-8242-E422F86B648C}">
      <dgm:prSet/>
      <dgm:spPr/>
      <dgm:t>
        <a:bodyPr/>
        <a:lstStyle/>
        <a:p>
          <a:endParaRPr lang="en-US"/>
        </a:p>
      </dgm:t>
    </dgm:pt>
    <dgm:pt modelId="{EC1993D8-CCBF-4F2D-AF2A-073EB57E99BD}">
      <dgm:prSet phldrT="[Text]"/>
      <dgm:spPr/>
      <dgm:t>
        <a:bodyPr/>
        <a:lstStyle/>
        <a:p>
          <a:r>
            <a:rPr lang="en-US" dirty="0" smtClean="0"/>
            <a:t>Status</a:t>
          </a:r>
          <a:endParaRPr lang="en-US" dirty="0"/>
        </a:p>
      </dgm:t>
    </dgm:pt>
    <dgm:pt modelId="{A2024BD2-4C9D-48B2-A12D-37244B9B1B94}" type="parTrans" cxnId="{E2AD621A-462C-4FF8-B90A-47ADDD11EA7A}">
      <dgm:prSet/>
      <dgm:spPr/>
      <dgm:t>
        <a:bodyPr/>
        <a:lstStyle/>
        <a:p>
          <a:endParaRPr lang="en-US"/>
        </a:p>
      </dgm:t>
    </dgm:pt>
    <dgm:pt modelId="{C960BACE-317B-4D8B-ADF1-EE9D1AEA3732}" type="sibTrans" cxnId="{E2AD621A-462C-4FF8-B90A-47ADDD11EA7A}">
      <dgm:prSet/>
      <dgm:spPr/>
      <dgm:t>
        <a:bodyPr/>
        <a:lstStyle/>
        <a:p>
          <a:endParaRPr lang="en-US"/>
        </a:p>
      </dgm:t>
    </dgm:pt>
    <dgm:pt modelId="{E40517BE-C810-44C3-A488-D3F53E0BA137}">
      <dgm:prSet phldrT="[Text]"/>
      <dgm:spPr/>
      <dgm:t>
        <a:bodyPr/>
        <a:lstStyle/>
        <a:p>
          <a:r>
            <a:rPr lang="en-US" dirty="0" smtClean="0"/>
            <a:t>Notify</a:t>
          </a:r>
          <a:endParaRPr lang="en-US" dirty="0"/>
        </a:p>
      </dgm:t>
    </dgm:pt>
    <dgm:pt modelId="{7E9A07C9-F900-4FB6-B8FE-30374F4C7864}" type="parTrans" cxnId="{4905F664-6AD8-4E1F-986B-1CE08B4F10C7}">
      <dgm:prSet/>
      <dgm:spPr/>
      <dgm:t>
        <a:bodyPr/>
        <a:lstStyle/>
        <a:p>
          <a:endParaRPr lang="en-US"/>
        </a:p>
      </dgm:t>
    </dgm:pt>
    <dgm:pt modelId="{634F9439-B7AA-4CA5-870F-84EBAB915101}" type="sibTrans" cxnId="{4905F664-6AD8-4E1F-986B-1CE08B4F10C7}">
      <dgm:prSet/>
      <dgm:spPr/>
      <dgm:t>
        <a:bodyPr/>
        <a:lstStyle/>
        <a:p>
          <a:endParaRPr lang="en-US"/>
        </a:p>
      </dgm:t>
    </dgm:pt>
    <dgm:pt modelId="{26044EC9-0993-4124-A3D9-2B9616093CAF}" type="pres">
      <dgm:prSet presAssocID="{1EDDB781-6653-4F06-8215-B608D66F923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E25D9B-1F24-4689-A236-471B31D00B75}" type="pres">
      <dgm:prSet presAssocID="{1EDDB781-6653-4F06-8215-B608D66F923E}" presName="diamond" presStyleLbl="bgShp" presStyleIdx="0" presStyleCnt="1"/>
      <dgm:spPr/>
    </dgm:pt>
    <dgm:pt modelId="{D1FE6B6E-4D36-4BE9-9DF4-0EE0298D0B04}" type="pres">
      <dgm:prSet presAssocID="{1EDDB781-6653-4F06-8215-B608D66F923E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34841-6BCE-4B3D-8CBB-5F07A03FDA02}" type="pres">
      <dgm:prSet presAssocID="{1EDDB781-6653-4F06-8215-B608D66F923E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D454B-49EC-4D95-8D19-FAD02FE3C118}" type="pres">
      <dgm:prSet presAssocID="{1EDDB781-6653-4F06-8215-B608D66F923E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85193-C3DE-4347-8DAE-5885D3C5BB0F}" type="pres">
      <dgm:prSet presAssocID="{1EDDB781-6653-4F06-8215-B608D66F923E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18F921-A6D5-B34C-91B9-260E25100361}" type="presOf" srcId="{F6526A51-76FD-4958-8CBA-31BCAA0C72F6}" destId="{08D34841-6BCE-4B3D-8CBB-5F07A03FDA02}" srcOrd="0" destOrd="2" presId="urn:microsoft.com/office/officeart/2005/8/layout/matrix3"/>
    <dgm:cxn modelId="{3D01ECE7-9A32-C94E-A93D-376AD37049E7}" type="presOf" srcId="{59AC2E34-88F1-4406-A736-1338AD6164B3}" destId="{614D454B-49EC-4D95-8D19-FAD02FE3C118}" srcOrd="0" destOrd="4" presId="urn:microsoft.com/office/officeart/2005/8/layout/matrix3"/>
    <dgm:cxn modelId="{7E2C494D-3DE3-4ACC-A46B-9DB3AC2FD48D}" srcId="{64EFA19F-C215-41A6-A22C-4D2C060D17D6}" destId="{47BFAE62-EE43-4A07-8D28-7EA927FC7F58}" srcOrd="0" destOrd="0" parTransId="{1E54C9E9-7CF3-443F-AEC9-68669075BE51}" sibTransId="{B0B91B96-70E6-47D2-938E-CCD0F013C92C}"/>
    <dgm:cxn modelId="{6DFDB2FC-0D48-A64D-ABA0-8B508E653D9D}" type="presOf" srcId="{64EFA19F-C215-41A6-A22C-4D2C060D17D6}" destId="{08D34841-6BCE-4B3D-8CBB-5F07A03FDA02}" srcOrd="0" destOrd="0" presId="urn:microsoft.com/office/officeart/2005/8/layout/matrix3"/>
    <dgm:cxn modelId="{97B57FE2-53A5-5545-AE6E-3837C5D4D9F2}" type="presOf" srcId="{E40517BE-C810-44C3-A488-D3F53E0BA137}" destId="{E1185193-C3DE-4347-8DAE-5885D3C5BB0F}" srcOrd="0" destOrd="3" presId="urn:microsoft.com/office/officeart/2005/8/layout/matrix3"/>
    <dgm:cxn modelId="{00B01D95-7911-7C49-B0A7-701A9D39AA8F}" type="presOf" srcId="{82429E7A-AA92-4A81-AD8E-57B65D87A57F}" destId="{E1185193-C3DE-4347-8DAE-5885D3C5BB0F}" srcOrd="0" destOrd="1" presId="urn:microsoft.com/office/officeart/2005/8/layout/matrix3"/>
    <dgm:cxn modelId="{294A3870-E79F-4A59-8966-BD4C0648BB3B}" srcId="{94342B51-7933-441D-82E8-F046696EBBE0}" destId="{2FB61CA6-DB1F-4AA2-A13E-33EF8961028A}" srcOrd="1" destOrd="0" parTransId="{09FBAD92-C101-4B87-98C0-6978C678F138}" sibTransId="{F1B667D6-923E-4596-AD71-57C1EFF78BAC}"/>
    <dgm:cxn modelId="{EFB21E9F-59A6-4166-8009-2532774C5191}" srcId="{1EDDB781-6653-4F06-8215-B608D66F923E}" destId="{94342B51-7933-441D-82E8-F046696EBBE0}" srcOrd="0" destOrd="0" parTransId="{5E490A59-1598-4E91-BBE7-D35CB1085AB5}" sibTransId="{8EDB742E-095D-4B3E-BC76-A51BB86D3806}"/>
    <dgm:cxn modelId="{565FBB75-4B47-49E2-AECC-2D97307F9959}" srcId="{64EFA19F-C215-41A6-A22C-4D2C060D17D6}" destId="{65923A27-B971-4A82-B2DE-AC2760751433}" srcOrd="2" destOrd="0" parTransId="{8927DEA0-03D0-4C10-AA91-7B8A8850E4E6}" sibTransId="{9A885E56-94F9-4B2D-A319-DED4CE7B842F}"/>
    <dgm:cxn modelId="{EDEA31D7-A5CD-4682-92E6-CB87B6B21406}" srcId="{9EB88362-2591-4145-B3CF-C1B9B2234BF9}" destId="{5A4E13EC-1FC7-464A-954E-9FDA1AD79043}" srcOrd="1" destOrd="0" parTransId="{E679714E-78E3-4DB7-AF3C-E993C40D346C}" sibTransId="{395F7E74-CCF2-4C18-96F6-58CAF58DB2F5}"/>
    <dgm:cxn modelId="{1F3CF6AA-6AA0-8A45-AF5C-C0D8B2E4D053}" type="presOf" srcId="{82E4D119-04C7-4E1B-8BC5-80607A3E3747}" destId="{E1185193-C3DE-4347-8DAE-5885D3C5BB0F}" srcOrd="0" destOrd="0" presId="urn:microsoft.com/office/officeart/2005/8/layout/matrix3"/>
    <dgm:cxn modelId="{7B8CC526-8FF3-8D45-917A-0DA3B5D60DA3}" type="presOf" srcId="{47BFAE62-EE43-4A07-8D28-7EA927FC7F58}" destId="{08D34841-6BCE-4B3D-8CBB-5F07A03FDA02}" srcOrd="0" destOrd="1" presId="urn:microsoft.com/office/officeart/2005/8/layout/matrix3"/>
    <dgm:cxn modelId="{4905F664-6AD8-4E1F-986B-1CE08B4F10C7}" srcId="{82E4D119-04C7-4E1B-8BC5-80607A3E3747}" destId="{E40517BE-C810-44C3-A488-D3F53E0BA137}" srcOrd="2" destOrd="0" parTransId="{7E9A07C9-F900-4FB6-B8FE-30374F4C7864}" sibTransId="{634F9439-B7AA-4CA5-870F-84EBAB915101}"/>
    <dgm:cxn modelId="{323FBD5B-AA43-4DBA-9BDA-654CDBA40D1F}" srcId="{1EDDB781-6653-4F06-8215-B608D66F923E}" destId="{82E4D119-04C7-4E1B-8BC5-80607A3E3747}" srcOrd="3" destOrd="0" parTransId="{FD85FA2B-A28E-4AE0-B5B4-CFD93C9BA40A}" sibTransId="{034D1CFD-2E33-4F3E-8E28-63B95DA9BDED}"/>
    <dgm:cxn modelId="{32678029-3933-4E80-9C9F-FC1FD5435B71}" srcId="{9EB88362-2591-4145-B3CF-C1B9B2234BF9}" destId="{59AC2E34-88F1-4406-A736-1338AD6164B3}" srcOrd="3" destOrd="0" parTransId="{95226726-B9A7-4E7D-AC9D-2D2E33C3A0C3}" sibTransId="{19D8084F-DFED-4D3A-87C6-B3E286E56E4A}"/>
    <dgm:cxn modelId="{1D7767E8-DA23-4648-8242-E422F86B648C}" srcId="{82E4D119-04C7-4E1B-8BC5-80607A3E3747}" destId="{82429E7A-AA92-4A81-AD8E-57B65D87A57F}" srcOrd="0" destOrd="0" parTransId="{D9C8BC1B-A84C-4CF0-8A0C-AA5CB39D4B3F}" sibTransId="{91DC6FDB-0EE7-4A2B-B29F-2837927C5AAD}"/>
    <dgm:cxn modelId="{7485F0BC-0FE2-0545-A851-366CAA9B00F5}" type="presOf" srcId="{1604E4A6-BA3A-4EF6-A1AE-FF0EC854BBC0}" destId="{D1FE6B6E-4D36-4BE9-9DF4-0EE0298D0B04}" srcOrd="0" destOrd="3" presId="urn:microsoft.com/office/officeart/2005/8/layout/matrix3"/>
    <dgm:cxn modelId="{ACB3EA2D-A0FC-A840-9387-4D6CE333651E}" type="presOf" srcId="{65923A27-B971-4A82-B2DE-AC2760751433}" destId="{08D34841-6BCE-4B3D-8CBB-5F07A03FDA02}" srcOrd="0" destOrd="3" presId="urn:microsoft.com/office/officeart/2005/8/layout/matrix3"/>
    <dgm:cxn modelId="{184E7CAD-84D7-419F-9837-3253D7930E24}" srcId="{94342B51-7933-441D-82E8-F046696EBBE0}" destId="{18AF7216-B1E9-48A0-B1FA-7F168075DCC3}" srcOrd="0" destOrd="0" parTransId="{B714BCDF-3423-4895-96A1-D79602D14AC6}" sibTransId="{D98606E4-219B-4FAF-8890-88EBFA9810C5}"/>
    <dgm:cxn modelId="{CC031543-78FA-6F46-8075-1A049C2D47F6}" type="presOf" srcId="{63011755-CB30-4D9F-99BA-E0EDF0433AC2}" destId="{614D454B-49EC-4D95-8D19-FAD02FE3C118}" srcOrd="0" destOrd="3" presId="urn:microsoft.com/office/officeart/2005/8/layout/matrix3"/>
    <dgm:cxn modelId="{A5C58A37-DCA9-4635-A9E6-F92A5323055D}" srcId="{64EFA19F-C215-41A6-A22C-4D2C060D17D6}" destId="{F6526A51-76FD-4958-8CBA-31BCAA0C72F6}" srcOrd="1" destOrd="0" parTransId="{36F01183-5F45-4B83-8E3F-F3302F7DFDA9}" sibTransId="{C150D70C-18E7-4E5D-BCC8-937A6ED16F91}"/>
    <dgm:cxn modelId="{52825451-049B-4948-8C81-76A4F8E67BA4}" srcId="{1EDDB781-6653-4F06-8215-B608D66F923E}" destId="{64EFA19F-C215-41A6-A22C-4D2C060D17D6}" srcOrd="1" destOrd="0" parTransId="{A17A532E-E372-4855-AE60-9F025B87738B}" sibTransId="{584E9959-866D-43A6-8AD7-12A0CF44CDFE}"/>
    <dgm:cxn modelId="{9313A83E-5DF8-41C5-8F3D-7F149699EAEC}" srcId="{9EB88362-2591-4145-B3CF-C1B9B2234BF9}" destId="{981EF35E-BB18-44FB-9C90-2EC100114F23}" srcOrd="0" destOrd="0" parTransId="{90B65F5C-70DC-4EDC-8CC9-EDC8EA6E275F}" sibTransId="{60B9BA2C-E87A-49A0-85EF-6222E5E44F8B}"/>
    <dgm:cxn modelId="{78D39943-1AA8-F443-BEDB-61EE72251A84}" type="presOf" srcId="{5A4E13EC-1FC7-464A-954E-9FDA1AD79043}" destId="{614D454B-49EC-4D95-8D19-FAD02FE3C118}" srcOrd="0" destOrd="2" presId="urn:microsoft.com/office/officeart/2005/8/layout/matrix3"/>
    <dgm:cxn modelId="{1F7235F0-5233-1341-8668-D94C4C24A723}" type="presOf" srcId="{EC1993D8-CCBF-4F2D-AF2A-073EB57E99BD}" destId="{E1185193-C3DE-4347-8DAE-5885D3C5BB0F}" srcOrd="0" destOrd="2" presId="urn:microsoft.com/office/officeart/2005/8/layout/matrix3"/>
    <dgm:cxn modelId="{9F53FE1C-F330-0E42-B229-AF883561A04C}" type="presOf" srcId="{2FB61CA6-DB1F-4AA2-A13E-33EF8961028A}" destId="{D1FE6B6E-4D36-4BE9-9DF4-0EE0298D0B04}" srcOrd="0" destOrd="2" presId="urn:microsoft.com/office/officeart/2005/8/layout/matrix3"/>
    <dgm:cxn modelId="{E2AD621A-462C-4FF8-B90A-47ADDD11EA7A}" srcId="{82E4D119-04C7-4E1B-8BC5-80607A3E3747}" destId="{EC1993D8-CCBF-4F2D-AF2A-073EB57E99BD}" srcOrd="1" destOrd="0" parTransId="{A2024BD2-4C9D-48B2-A12D-37244B9B1B94}" sibTransId="{C960BACE-317B-4D8B-ADF1-EE9D1AEA3732}"/>
    <dgm:cxn modelId="{4570F8A8-FCAD-4D35-BDAC-9AAB5EE8E8D5}" srcId="{94342B51-7933-441D-82E8-F046696EBBE0}" destId="{13F1924C-2415-4F2A-A59E-8F12A6ACA887}" srcOrd="3" destOrd="0" parTransId="{C58CF4BB-2454-4FE5-A9FC-B642101EF457}" sibTransId="{FF776EB4-2525-4039-B7DD-BCB2F2DCD06B}"/>
    <dgm:cxn modelId="{9528C08D-1B48-4ED8-957C-35BBD20D8DC8}" srcId="{94342B51-7933-441D-82E8-F046696EBBE0}" destId="{1604E4A6-BA3A-4EF6-A1AE-FF0EC854BBC0}" srcOrd="2" destOrd="0" parTransId="{AC0B5FEC-54CF-4A06-90DF-5F177A69FC10}" sibTransId="{72872473-8670-4003-A197-5C99AD833FA7}"/>
    <dgm:cxn modelId="{D0B5486F-E741-744E-9664-77C0B3CB23C0}" type="presOf" srcId="{981EF35E-BB18-44FB-9C90-2EC100114F23}" destId="{614D454B-49EC-4D95-8D19-FAD02FE3C118}" srcOrd="0" destOrd="1" presId="urn:microsoft.com/office/officeart/2005/8/layout/matrix3"/>
    <dgm:cxn modelId="{D135E16C-C447-0E4B-9F41-965437EF32BD}" type="presOf" srcId="{C298B18B-B8BF-411E-8C2C-6541DE2D78E3}" destId="{614D454B-49EC-4D95-8D19-FAD02FE3C118}" srcOrd="0" destOrd="5" presId="urn:microsoft.com/office/officeart/2005/8/layout/matrix3"/>
    <dgm:cxn modelId="{39301AAC-E47B-CE4E-8C03-2D46F26D39F9}" type="presOf" srcId="{9EB88362-2591-4145-B3CF-C1B9B2234BF9}" destId="{614D454B-49EC-4D95-8D19-FAD02FE3C118}" srcOrd="0" destOrd="0" presId="urn:microsoft.com/office/officeart/2005/8/layout/matrix3"/>
    <dgm:cxn modelId="{8B09F7A2-2C08-A14F-88F9-16E9815F67B7}" type="presOf" srcId="{18AF7216-B1E9-48A0-B1FA-7F168075DCC3}" destId="{D1FE6B6E-4D36-4BE9-9DF4-0EE0298D0B04}" srcOrd="0" destOrd="1" presId="urn:microsoft.com/office/officeart/2005/8/layout/matrix3"/>
    <dgm:cxn modelId="{6B26430F-B267-4BCC-A1CF-6B47E5433C5B}" srcId="{1EDDB781-6653-4F06-8215-B608D66F923E}" destId="{9EB88362-2591-4145-B3CF-C1B9B2234BF9}" srcOrd="2" destOrd="0" parTransId="{9873603A-83DC-4949-A3DD-7CA37F331254}" sibTransId="{94C8698D-1DC5-457A-A500-A603D2CE0C87}"/>
    <dgm:cxn modelId="{96D2C623-4C2A-44A4-992A-D7C8C2A005B6}" srcId="{9EB88362-2591-4145-B3CF-C1B9B2234BF9}" destId="{63011755-CB30-4D9F-99BA-E0EDF0433AC2}" srcOrd="2" destOrd="0" parTransId="{AD57848E-25BC-4C10-A938-2054B56C70BD}" sibTransId="{7189259E-283A-4DC5-B244-541F21AA39CB}"/>
    <dgm:cxn modelId="{2F56D300-77A4-CA4E-A660-A93F1FEBDE6E}" type="presOf" srcId="{1EDDB781-6653-4F06-8215-B608D66F923E}" destId="{26044EC9-0993-4124-A3D9-2B9616093CAF}" srcOrd="0" destOrd="0" presId="urn:microsoft.com/office/officeart/2005/8/layout/matrix3"/>
    <dgm:cxn modelId="{C66F2F8B-42F2-7241-927A-F31E316B2151}" type="presOf" srcId="{94342B51-7933-441D-82E8-F046696EBBE0}" destId="{D1FE6B6E-4D36-4BE9-9DF4-0EE0298D0B04}" srcOrd="0" destOrd="0" presId="urn:microsoft.com/office/officeart/2005/8/layout/matrix3"/>
    <dgm:cxn modelId="{6F29D5F6-E76F-4F0A-BCFC-2E0989F53D45}" srcId="{9EB88362-2591-4145-B3CF-C1B9B2234BF9}" destId="{C298B18B-B8BF-411E-8C2C-6541DE2D78E3}" srcOrd="4" destOrd="0" parTransId="{06422B53-5D88-403C-9D0F-9934357EFB10}" sibTransId="{E8FA76D1-3CD7-4053-9641-A3F5E2E436A1}"/>
    <dgm:cxn modelId="{A1BC620A-438A-1A4F-92D0-F9B688985DD3}" type="presOf" srcId="{13F1924C-2415-4F2A-A59E-8F12A6ACA887}" destId="{D1FE6B6E-4D36-4BE9-9DF4-0EE0298D0B04}" srcOrd="0" destOrd="4" presId="urn:microsoft.com/office/officeart/2005/8/layout/matrix3"/>
    <dgm:cxn modelId="{90C1D41A-2E40-C04A-B409-116A73BDEDE7}" type="presParOf" srcId="{26044EC9-0993-4124-A3D9-2B9616093CAF}" destId="{22E25D9B-1F24-4689-A236-471B31D00B75}" srcOrd="0" destOrd="0" presId="urn:microsoft.com/office/officeart/2005/8/layout/matrix3"/>
    <dgm:cxn modelId="{E47EF00F-6D3C-734E-B367-9F6BA84F251F}" type="presParOf" srcId="{26044EC9-0993-4124-A3D9-2B9616093CAF}" destId="{D1FE6B6E-4D36-4BE9-9DF4-0EE0298D0B04}" srcOrd="1" destOrd="0" presId="urn:microsoft.com/office/officeart/2005/8/layout/matrix3"/>
    <dgm:cxn modelId="{B88A0946-1747-D64C-9037-21C8B6D9614D}" type="presParOf" srcId="{26044EC9-0993-4124-A3D9-2B9616093CAF}" destId="{08D34841-6BCE-4B3D-8CBB-5F07A03FDA02}" srcOrd="2" destOrd="0" presId="urn:microsoft.com/office/officeart/2005/8/layout/matrix3"/>
    <dgm:cxn modelId="{BF023202-E4C2-AA47-82FD-6736F7EE2929}" type="presParOf" srcId="{26044EC9-0993-4124-A3D9-2B9616093CAF}" destId="{614D454B-49EC-4D95-8D19-FAD02FE3C118}" srcOrd="3" destOrd="0" presId="urn:microsoft.com/office/officeart/2005/8/layout/matrix3"/>
    <dgm:cxn modelId="{9F165E89-C7AB-1748-92E7-E1940899123F}" type="presParOf" srcId="{26044EC9-0993-4124-A3D9-2B9616093CAF}" destId="{E1185193-C3DE-4347-8DAE-5885D3C5BB0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25D9B-1F24-4689-A236-471B31D00B75}">
      <dsp:nvSpPr>
        <dsp:cNvPr id="0" name=""/>
        <dsp:cNvSpPr/>
      </dsp:nvSpPr>
      <dsp:spPr>
        <a:xfrm>
          <a:off x="228600" y="0"/>
          <a:ext cx="4038600" cy="403860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E6B6E-4D36-4BE9-9DF4-0EE0298D0B04}">
      <dsp:nvSpPr>
        <dsp:cNvPr id="0" name=""/>
        <dsp:cNvSpPr/>
      </dsp:nvSpPr>
      <dsp:spPr>
        <a:xfrm>
          <a:off x="612267" y="383667"/>
          <a:ext cx="1575054" cy="15750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Permissions/ Access Controls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Allow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Deny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Move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Modify</a:t>
          </a:r>
          <a:endParaRPr lang="en-US" sz="1000" kern="1200" dirty="0"/>
        </a:p>
      </dsp:txBody>
      <dsp:txXfrm>
        <a:off x="689155" y="460555"/>
        <a:ext cx="1421278" cy="1421278"/>
      </dsp:txXfrm>
    </dsp:sp>
    <dsp:sp modelId="{08D34841-6BCE-4B3D-8CBB-5F07A03FDA02}">
      <dsp:nvSpPr>
        <dsp:cNvPr id="0" name=""/>
        <dsp:cNvSpPr/>
      </dsp:nvSpPr>
      <dsp:spPr>
        <a:xfrm>
          <a:off x="2308479" y="383667"/>
          <a:ext cx="1575054" cy="15750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Process Controls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Start/Stop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Pause/Resume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Restart</a:t>
          </a:r>
          <a:endParaRPr lang="en-US" sz="1000" kern="1200" dirty="0"/>
        </a:p>
      </dsp:txBody>
      <dsp:txXfrm>
        <a:off x="2385367" y="460555"/>
        <a:ext cx="1421278" cy="1421278"/>
      </dsp:txXfrm>
    </dsp:sp>
    <dsp:sp modelId="{614D454B-49EC-4D95-8D19-FAD02FE3C118}">
      <dsp:nvSpPr>
        <dsp:cNvPr id="0" name=""/>
        <dsp:cNvSpPr/>
      </dsp:nvSpPr>
      <dsp:spPr>
        <a:xfrm>
          <a:off x="612267" y="2079879"/>
          <a:ext cx="1575054" cy="15750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Data Management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Set/Remove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Update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Query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Report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Locate</a:t>
          </a:r>
          <a:endParaRPr lang="en-US" sz="1000" kern="1200" dirty="0"/>
        </a:p>
      </dsp:txBody>
      <dsp:txXfrm>
        <a:off x="689155" y="2156767"/>
        <a:ext cx="1421278" cy="1421278"/>
      </dsp:txXfrm>
    </dsp:sp>
    <dsp:sp modelId="{E1185193-C3DE-4347-8DAE-5885D3C5BB0F}">
      <dsp:nvSpPr>
        <dsp:cNvPr id="0" name=""/>
        <dsp:cNvSpPr/>
      </dsp:nvSpPr>
      <dsp:spPr>
        <a:xfrm>
          <a:off x="2308479" y="2079879"/>
          <a:ext cx="1575054" cy="15750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Notifications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Acknowledge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Status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Notify</a:t>
          </a:r>
          <a:endParaRPr lang="en-US" sz="1000" kern="1200" dirty="0"/>
        </a:p>
      </dsp:txBody>
      <dsp:txXfrm>
        <a:off x="2385367" y="2156767"/>
        <a:ext cx="1421278" cy="1421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6FE79-7676-2A45-B5BC-2E2973D62D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43E57-B97C-C946-A561-A055C59D7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DB87D-6B77-4EDA-945D-D9A3E7BC547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2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43E57-B97C-C946-A561-A055C59D7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43E57-B97C-C946-A561-A055C59D78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nline image 1"/>
          <p:cNvPicPr/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0" y="279944"/>
            <a:ext cx="5486400" cy="1334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273" y="405795"/>
            <a:ext cx="2908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0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0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" y="2680"/>
            <a:ext cx="9142807" cy="685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219515" y="2048256"/>
            <a:ext cx="8711929" cy="2907792"/>
          </a:xfrm>
        </p:spPr>
        <p:txBody>
          <a:bodyPr/>
          <a:lstStyle>
            <a:lvl1pPr algn="l" defTabSz="9132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700" b="0" kern="1200" spc="-151" baseline="0" dirty="0">
                <a:solidFill>
                  <a:schemeClr val="tx1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3" name="Rectangle 7"/>
          <p:cNvSpPr>
            <a:spLocks noChangeArrowheads="1"/>
          </p:cNvSpPr>
          <p:nvPr userDrawn="1"/>
        </p:nvSpPr>
        <p:spPr bwMode="ltGray">
          <a:xfrm>
            <a:off x="8627567" y="6565152"/>
            <a:ext cx="271157" cy="190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04" tIns="41001" rIns="82004" bIns="41001" anchor="b">
            <a:spAutoFit/>
          </a:bodyPr>
          <a:lstStyle/>
          <a:p>
            <a:pPr algn="r" defTabSz="813368"/>
            <a:fld id="{DFCF27A5-1A5B-48D3-A060-2758FFBB1ADD}" type="slidenum">
              <a:rPr lang="en-US" sz="700">
                <a:solidFill>
                  <a:srgbClr val="FFFFFF"/>
                </a:solidFill>
              </a:rPr>
              <a:pPr algn="r" defTabSz="813368"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7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9515" y="4968567"/>
            <a:ext cx="8711929" cy="3841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+mj-lt"/>
              </a:defRPr>
            </a:lvl1pPr>
            <a:lvl2pPr marL="456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7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19515" y="5305950"/>
            <a:ext cx="8711929" cy="384175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7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5" y="5692056"/>
            <a:ext cx="8711929" cy="384175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4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404085"/>
            <a:ext cx="8659976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7" y="1666619"/>
            <a:ext cx="4169632" cy="4354712"/>
          </a:xfrm>
          <a:prstGeom prst="rect">
            <a:avLst/>
          </a:prstGeom>
        </p:spPr>
        <p:txBody>
          <a:bodyPr lIns="121717" tIns="60859" rIns="121717" bIns="60859">
            <a:noAutofit/>
          </a:bodyPr>
          <a:lstStyle>
            <a:lvl1pPr marL="304339" indent="-228243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8632" indent="-28740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6858" indent="-22824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5116" indent="-22824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3338" indent="-22824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0994" y="1666619"/>
            <a:ext cx="4169632" cy="4354712"/>
          </a:xfrm>
          <a:prstGeom prst="rect">
            <a:avLst/>
          </a:prstGeom>
        </p:spPr>
        <p:txBody>
          <a:bodyPr lIns="121717" tIns="60859" rIns="121717" bIns="60859">
            <a:noAutofit/>
          </a:bodyPr>
          <a:lstStyle>
            <a:lvl1pPr marL="304339" indent="-228243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8632" indent="-28740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6858" indent="-22824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5116" indent="-22824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3338" indent="-22824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2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9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0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2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2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2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A634-B6C6-9A46-B114-8FE33D9AD695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8992F-1960-124E-B5B7-56C1D3FA6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2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5400" b="1" cap="small" dirty="0"/>
              <a:t>STIX™ </a:t>
            </a:r>
            <a:r>
              <a:rPr lang="en-US" sz="5400" b="1" cap="small" dirty="0" smtClean="0"/>
              <a:t>COA Extension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7086601" cy="1102811"/>
          </a:xfrm>
        </p:spPr>
        <p:txBody>
          <a:bodyPr/>
          <a:lstStyle/>
          <a:p>
            <a:pPr algn="l"/>
            <a:r>
              <a:rPr lang="en-US" dirty="0" smtClean="0"/>
              <a:t>USING OPENC2 for automated response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37480" y="4749427"/>
            <a:ext cx="6400800" cy="110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Feb 25 2016</a:t>
            </a:r>
          </a:p>
        </p:txBody>
      </p:sp>
    </p:spTree>
    <p:extLst>
      <p:ext uri="{BB962C8B-B14F-4D97-AF65-F5344CB8AC3E}">
        <p14:creationId xmlns:p14="http://schemas.microsoft.com/office/powerpoint/2010/main" val="7450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COA vocabulary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127762"/>
              </p:ext>
            </p:extLst>
          </p:nvPr>
        </p:nvGraphicFramePr>
        <p:xfrm>
          <a:off x="501650" y="1181100"/>
          <a:ext cx="81407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Worksheet" r:id="rId3" imgW="8140700" imgH="4495800" progId="Excel.Sheet.12">
                  <p:embed/>
                </p:oleObj>
              </mc:Choice>
              <mc:Fallback>
                <p:oleObj name="Worksheet" r:id="rId3" imgW="8140700" imgH="4495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" y="1181100"/>
                        <a:ext cx="81407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80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742" y="3306782"/>
            <a:ext cx="8659976" cy="971709"/>
          </a:xfrm>
        </p:spPr>
        <p:txBody>
          <a:bodyPr/>
          <a:lstStyle/>
          <a:p>
            <a:r>
              <a:rPr lang="en-US" dirty="0" smtClean="0"/>
              <a:t>STIX Extension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Option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742" y="1120478"/>
            <a:ext cx="865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Extend StructuredCOAType to define all the fields of the OpenC2 action construct - action, target, target-</a:t>
            </a:r>
            <a:r>
              <a:rPr lang="en-US" dirty="0" err="1"/>
              <a:t>specifier</a:t>
            </a:r>
            <a:r>
              <a:rPr lang="en-US" dirty="0"/>
              <a:t>, actuator, actuator-</a:t>
            </a:r>
            <a:r>
              <a:rPr lang="en-US" dirty="0" err="1"/>
              <a:t>specifier</a:t>
            </a:r>
            <a:r>
              <a:rPr lang="en-US" dirty="0"/>
              <a:t> and modifier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0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0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28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9144000" cy="4928810"/>
          </a:xfrm>
          <a:prstGeom prst="rect">
            <a:avLst/>
          </a:prstGeom>
        </p:spPr>
      </p:pic>
      <p:pic>
        <p:nvPicPr>
          <p:cNvPr id="9" name="Picture 8" descr="Screen Shot 2016-03-30 at 10.42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" y="1928992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Option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1384"/>
            <a:ext cx="9144000" cy="56479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86693" y="48382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Extend StructuredCOAType to define </a:t>
            </a:r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71571" y="36069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Extend </a:t>
            </a:r>
            <a:r>
              <a:rPr lang="en-US" dirty="0" smtClean="0"/>
              <a:t>CourseOfActionType </a:t>
            </a:r>
            <a:r>
              <a:rPr lang="en-US" dirty="0"/>
              <a:t>to define </a:t>
            </a:r>
            <a:r>
              <a:rPr lang="en-US" dirty="0" smtClean="0"/>
              <a:t>modifier and structured action. </a:t>
            </a:r>
          </a:p>
          <a:p>
            <a:pPr lvl="1"/>
            <a:r>
              <a:rPr lang="en-US" dirty="0" smtClean="0"/>
              <a:t>Target -&gt; </a:t>
            </a:r>
            <a:r>
              <a:rPr lang="en-US" dirty="0" err="1" smtClean="0"/>
              <a:t>Parameter_Observables</a:t>
            </a:r>
            <a:endParaRPr lang="en-US" dirty="0" smtClean="0"/>
          </a:p>
          <a:p>
            <a:pPr lvl="1"/>
            <a:r>
              <a:rPr lang="en-US" dirty="0" smtClean="0"/>
              <a:t>Actuator -&gt; </a:t>
            </a:r>
            <a:r>
              <a:rPr lang="en-US" dirty="0" err="1" smtClean="0"/>
              <a:t>Information_Source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742" y="3306782"/>
            <a:ext cx="8659976" cy="971709"/>
          </a:xfrm>
        </p:spPr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2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88705"/>
              </p:ext>
            </p:extLst>
          </p:nvPr>
        </p:nvGraphicFramePr>
        <p:xfrm>
          <a:off x="380458" y="1019011"/>
          <a:ext cx="6680725" cy="546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Document" r:id="rId3" imgW="7073900" imgH="8178800" progId="Word.Document.12">
                  <p:embed/>
                </p:oleObj>
              </mc:Choice>
              <mc:Fallback>
                <p:oleObj name="Document" r:id="rId3" imgW="7073900" imgH="817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458" y="1019011"/>
                        <a:ext cx="6680725" cy="546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1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899620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0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design strategies for the OpenC2 Structured action </a:t>
            </a:r>
            <a:r>
              <a:rPr lang="en-US" dirty="0" smtClean="0"/>
              <a:t>– 10 min</a:t>
            </a:r>
          </a:p>
          <a:p>
            <a:r>
              <a:rPr lang="en-US" dirty="0"/>
              <a:t>Gather feedback on straw man (XML schema</a:t>
            </a:r>
            <a:r>
              <a:rPr lang="en-US" dirty="0" smtClean="0"/>
              <a:t>) – 15 min</a:t>
            </a:r>
          </a:p>
          <a:p>
            <a:r>
              <a:rPr lang="en-US" dirty="0"/>
              <a:t>Start work on JSON </a:t>
            </a:r>
            <a:r>
              <a:rPr lang="en-US" dirty="0" smtClean="0"/>
              <a:t>schema – 30 min</a:t>
            </a:r>
          </a:p>
          <a:p>
            <a:r>
              <a:rPr lang="en-US" dirty="0"/>
              <a:t>Next steps and wrap </a:t>
            </a:r>
            <a:r>
              <a:rPr lang="en-US" dirty="0" smtClean="0"/>
              <a:t>up – 5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6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742" y="3306782"/>
            <a:ext cx="8659976" cy="971709"/>
          </a:xfrm>
        </p:spPr>
        <p:txBody>
          <a:bodyPr/>
          <a:lstStyle/>
          <a:p>
            <a:r>
              <a:rPr lang="en-US" dirty="0" smtClean="0"/>
              <a:t>OpenC2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 smtClean="0">
                <a:solidFill>
                  <a:schemeClr val="accent4"/>
                </a:solidFill>
                <a:cs typeface="CiscoSans Thin"/>
              </a:rPr>
              <a:t>OpenC2 ACTIONS</a:t>
            </a:r>
            <a:endParaRPr lang="en-US" sz="3300" dirty="0">
              <a:solidFill>
                <a:schemeClr val="accent4"/>
              </a:solidFill>
              <a:cs typeface="CiscoSans Thin"/>
            </a:endParaRPr>
          </a:p>
        </p:txBody>
      </p:sp>
      <p:graphicFrame>
        <p:nvGraphicFramePr>
          <p:cNvPr id="9" name="Content Placeholder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64974866"/>
              </p:ext>
            </p:extLst>
          </p:nvPr>
        </p:nvGraphicFramePr>
        <p:xfrm>
          <a:off x="4572000" y="2286000"/>
          <a:ext cx="44958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14"/>
          <p:cNvSpPr>
            <a:spLocks noGrp="1"/>
          </p:cNvSpPr>
          <p:nvPr>
            <p:ph sz="quarter" idx="4294967295"/>
          </p:nvPr>
        </p:nvSpPr>
        <p:spPr>
          <a:xfrm>
            <a:off x="685800" y="2286000"/>
            <a:ext cx="3886200" cy="3581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Alert</a:t>
            </a:r>
          </a:p>
          <a:p>
            <a:r>
              <a:rPr lang="en-US" dirty="0" smtClean="0"/>
              <a:t>Contain/Impede</a:t>
            </a:r>
          </a:p>
          <a:p>
            <a:r>
              <a:rPr lang="en-US" dirty="0" smtClean="0"/>
              <a:t>Investigate</a:t>
            </a:r>
          </a:p>
          <a:p>
            <a:r>
              <a:rPr lang="en-US" dirty="0" smtClean="0"/>
              <a:t>Correct/Restore</a:t>
            </a:r>
          </a:p>
          <a:p>
            <a:r>
              <a:rPr lang="en-US" dirty="0" smtClean="0"/>
              <a:t>Terminate</a:t>
            </a:r>
          </a:p>
          <a:p>
            <a:r>
              <a:rPr lang="en-US" dirty="0" smtClean="0"/>
              <a:t>Redirect</a:t>
            </a:r>
          </a:p>
          <a:p>
            <a:r>
              <a:rPr lang="en-US" dirty="0" smtClean="0"/>
              <a:t>Interact</a:t>
            </a:r>
          </a:p>
          <a:p>
            <a:r>
              <a:rPr lang="en-US" dirty="0" smtClean="0"/>
              <a:t>Configure</a:t>
            </a:r>
          </a:p>
          <a:p>
            <a:r>
              <a:rPr lang="en-US" dirty="0" smtClean="0"/>
              <a:t>Perform Operation</a:t>
            </a:r>
          </a:p>
          <a:p>
            <a:r>
              <a:rPr lang="en-US" dirty="0" smtClean="0"/>
              <a:t>Event/Notification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971799" y="5787390"/>
            <a:ext cx="16764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800000" flipV="1">
            <a:off x="4084320" y="6324600"/>
            <a:ext cx="1676400" cy="53340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6269416"/>
            <a:ext cx="3276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Effects-based Courses of Action as higher level “response actions”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5860095"/>
            <a:ext cx="281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Effects-based Courses of Action that can be achieved through any number of response actions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685800" y="1600200"/>
            <a:ext cx="3886200" cy="640080"/>
          </a:xfrm>
          <a:prstGeom prst="rect">
            <a:avLst/>
          </a:prstGeom>
          <a:solidFill>
            <a:srgbClr val="C0504D"/>
          </a:solidFill>
        </p:spPr>
        <p:txBody>
          <a:bodyPr vert="horz" rtlCol="0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504D"/>
              </a:buClr>
              <a:buSzPct val="6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Effects-based Courses of Action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4876800" y="1600200"/>
            <a:ext cx="3886200" cy="640080"/>
          </a:xfrm>
          <a:prstGeom prst="rect">
            <a:avLst/>
          </a:prstGeom>
          <a:solidFill>
            <a:srgbClr val="8064A2"/>
          </a:solidFill>
        </p:spPr>
        <p:txBody>
          <a:bodyPr vert="horz" rtlCol="0" anchor="ctr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504D"/>
              </a:buClr>
              <a:buSzPct val="6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Response Actions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45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812"/>
            <a:ext cx="8229600" cy="1143000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accent4"/>
                </a:solidFill>
                <a:cs typeface="CiscoSans Thin"/>
              </a:rPr>
              <a:t>OpenC2 ACTION SYNTAX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612648" y="1224080"/>
            <a:ext cx="8455152" cy="5029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C0504D"/>
              </a:buClr>
              <a:buSzPct val="60000"/>
              <a:buFont typeface="Wingdings"/>
              <a:buChar char=""/>
              <a:tabLst>
                <a:tab pos="2286000" algn="l"/>
              </a:tabLst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&lt;ACTION&gt; ([TARGET,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specifiers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], [ACTOR,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specifiers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], [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modifiers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])</a:t>
            </a: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None/>
              <a:tabLst>
                <a:tab pos="1023938" algn="ctr"/>
                <a:tab pos="2401888" algn="ctr"/>
                <a:tab pos="4859338" algn="ctr"/>
              </a:tabLst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	verb 	object	subject</a:t>
            </a:r>
          </a:p>
          <a:p>
            <a:pPr marL="365760" marR="0" lvl="1" indent="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None/>
              <a:tabLst>
                <a:tab pos="1255713" algn="ctr"/>
                <a:tab pos="2519363" algn="ctr"/>
                <a:tab pos="4687888" algn="ctr"/>
              </a:tabLst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ACTION gathers and conveys information, controls devices and processes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TARGET is the object of the ACTION</a:t>
            </a:r>
          </a:p>
          <a:p>
            <a:pPr marL="914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504D"/>
              </a:buClr>
              <a:buSzPct val="75000"/>
              <a:buFont typeface="Wingdings"/>
              <a:buChar char="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e.g., device, person, process, network, data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ACTOR is performing the ACTION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specifiers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identify individual ACTOR or group of ACTORs</a:t>
            </a:r>
          </a:p>
          <a:p>
            <a:pPr marL="914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504D"/>
              </a:buClr>
              <a:buSzPct val="75000"/>
              <a:buFont typeface="Wingdings"/>
              <a:buChar char=""/>
              <a:tabLst/>
              <a:defRPr/>
            </a:pPr>
            <a:r>
              <a:rPr kumimoji="0" lang="en-US" sz="23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accommodates hierarchies, inheritance, lists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4F81B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modifiers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 provide additional contextual information</a:t>
            </a:r>
          </a:p>
          <a:p>
            <a:pPr marL="914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504D"/>
              </a:buClr>
              <a:buSzPct val="75000"/>
              <a:buFont typeface="Wingdings"/>
              <a:buChar char="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e.g., time, frequency, degree/extent, priority, location</a:t>
            </a:r>
          </a:p>
        </p:txBody>
      </p:sp>
    </p:spTree>
    <p:extLst>
      <p:ext uri="{BB962C8B-B14F-4D97-AF65-F5344CB8AC3E}">
        <p14:creationId xmlns:p14="http://schemas.microsoft.com/office/powerpoint/2010/main" val="82339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OpenC2 Draft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192304"/>
              </p:ext>
            </p:extLst>
          </p:nvPr>
        </p:nvGraphicFramePr>
        <p:xfrm>
          <a:off x="2854325" y="1397000"/>
          <a:ext cx="34337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3" imgW="6096000" imgH="7213600" progId="Word.Document.12">
                  <p:embed/>
                </p:oleObj>
              </mc:Choice>
              <mc:Fallback>
                <p:oleObj name="Document" r:id="rId3" imgW="6096000" imgH="721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4325" y="1397000"/>
                        <a:ext cx="34337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923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742" y="3306782"/>
            <a:ext cx="8659976" cy="971709"/>
          </a:xfrm>
        </p:spPr>
        <p:txBody>
          <a:bodyPr/>
          <a:lstStyle/>
          <a:p>
            <a:r>
              <a:rPr lang="en-US" dirty="0" smtClean="0"/>
              <a:t>STIX 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8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 dirty="0" smtClean="0"/>
              <a:t>STIX Course of Action - Standalone</a:t>
            </a:r>
            <a:endParaRPr lang="en-US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13701"/>
              </p:ext>
            </p:extLst>
          </p:nvPr>
        </p:nvGraphicFramePr>
        <p:xfrm>
          <a:off x="553021" y="1590259"/>
          <a:ext cx="4293979" cy="4898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Document" r:id="rId4" imgW="6858000" imgH="7823200" progId="Word.Document.12">
                  <p:embed/>
                </p:oleObj>
              </mc:Choice>
              <mc:Fallback>
                <p:oleObj name="Document" r:id="rId4" imgW="6858000" imgH="7823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3021" y="1590259"/>
                        <a:ext cx="4293979" cy="4898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56443" y="11253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Block traffic to a particular IP address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6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 dirty="0" smtClean="0"/>
              <a:t>STIX Course of Action – Embedded</a:t>
            </a:r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129103"/>
              </p:ext>
            </p:extLst>
          </p:nvPr>
        </p:nvGraphicFramePr>
        <p:xfrm>
          <a:off x="393700" y="1370013"/>
          <a:ext cx="5487988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Document" r:id="rId4" imgW="6858000" imgH="8166100" progId="Word.Document.12">
                  <p:embed/>
                </p:oleObj>
              </mc:Choice>
              <mc:Fallback>
                <p:oleObj name="Document" r:id="rId4" imgW="6858000" imgH="8166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700" y="1370013"/>
                        <a:ext cx="5487988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03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47916</TotalTime>
  <Words>251</Words>
  <Application>Microsoft Macintosh PowerPoint</Application>
  <PresentationFormat>On-screen Show (4:3)</PresentationFormat>
  <Paragraphs>75</Paragraphs>
  <Slides>16</Slides>
  <Notes>3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Office Theme</vt:lpstr>
      <vt:lpstr>Document</vt:lpstr>
      <vt:lpstr>Worksheet</vt:lpstr>
      <vt:lpstr>Microsoft Word Document</vt:lpstr>
      <vt:lpstr>STIX™ COA Extension</vt:lpstr>
      <vt:lpstr>Agenda</vt:lpstr>
      <vt:lpstr>OpenC2</vt:lpstr>
      <vt:lpstr>OpenC2 ACTIONS</vt:lpstr>
      <vt:lpstr>OpenC2 ACTION SYNTAX</vt:lpstr>
      <vt:lpstr>OpenC2 Draft</vt:lpstr>
      <vt:lpstr>STIX COA</vt:lpstr>
      <vt:lpstr>STIX Course of Action - Standalone</vt:lpstr>
      <vt:lpstr>STIX Course of Action – Embedded</vt:lpstr>
      <vt:lpstr>COA vocabulary</vt:lpstr>
      <vt:lpstr>STIX Extension options</vt:lpstr>
      <vt:lpstr>Option 1</vt:lpstr>
      <vt:lpstr>Option 2</vt:lpstr>
      <vt:lpstr>Data Model</vt:lpstr>
      <vt:lpstr>JSON</vt:lpstr>
      <vt:lpstr>XML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 Intelligence concepts</dc:title>
  <dc:creator>Jyoti Verma</dc:creator>
  <cp:lastModifiedBy>Jyoti Verma</cp:lastModifiedBy>
  <cp:revision>138</cp:revision>
  <dcterms:created xsi:type="dcterms:W3CDTF">2015-05-20T05:01:40Z</dcterms:created>
  <dcterms:modified xsi:type="dcterms:W3CDTF">2016-03-30T17:44:24Z</dcterms:modified>
</cp:coreProperties>
</file>